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0" r:id="rId2"/>
    <p:sldId id="257" r:id="rId3"/>
    <p:sldId id="261" r:id="rId4"/>
    <p:sldId id="262" r:id="rId5"/>
    <p:sldId id="263" r:id="rId6"/>
    <p:sldId id="269" r:id="rId7"/>
    <p:sldId id="268" r:id="rId8"/>
    <p:sldId id="264" r:id="rId9"/>
    <p:sldId id="270" r:id="rId10"/>
    <p:sldId id="266" r:id="rId11"/>
    <p:sldId id="25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0896021-E900-4DB0-8714-8FA2733A2A8B}">
          <p14:sldIdLst>
            <p14:sldId id="260"/>
            <p14:sldId id="257"/>
            <p14:sldId id="261"/>
            <p14:sldId id="262"/>
            <p14:sldId id="263"/>
            <p14:sldId id="269"/>
            <p14:sldId id="268"/>
            <p14:sldId id="264"/>
            <p14:sldId id="270"/>
            <p14:sldId id="266"/>
            <p14:sldId id="25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85AB"/>
    <a:srgbClr val="5CB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658"/>
    <p:restoredTop sz="94676"/>
  </p:normalViewPr>
  <p:slideViewPr>
    <p:cSldViewPr snapToGrid="0" snapToObjects="1">
      <p:cViewPr varScale="1">
        <p:scale>
          <a:sx n="60" d="100"/>
          <a:sy n="60" d="100"/>
        </p:scale>
        <p:origin x="267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Selman" userId="67f4a27d-c553-4753-aaf9-33156d3759e8" providerId="ADAL" clId="{A83DF118-FB6D-41AB-B39B-A649E9F593A2}"/>
    <pc:docChg chg="undo delSld modSld delSection modSection">
      <pc:chgData name="Daniel Selman" userId="67f4a27d-c553-4753-aaf9-33156d3759e8" providerId="ADAL" clId="{A83DF118-FB6D-41AB-B39B-A649E9F593A2}" dt="2018-11-26T21:46:22.965" v="9" actId="403"/>
      <pc:docMkLst>
        <pc:docMk/>
      </pc:docMkLst>
      <pc:sldChg chg="del">
        <pc:chgData name="Daniel Selman" userId="67f4a27d-c553-4753-aaf9-33156d3759e8" providerId="ADAL" clId="{A83DF118-FB6D-41AB-B39B-A649E9F593A2}" dt="2018-11-26T21:46:06.645" v="1" actId="2696"/>
        <pc:sldMkLst>
          <pc:docMk/>
          <pc:sldMk cId="1057308160" sldId="265"/>
        </pc:sldMkLst>
      </pc:sldChg>
      <pc:sldChg chg="modSp">
        <pc:chgData name="Daniel Selman" userId="67f4a27d-c553-4753-aaf9-33156d3759e8" providerId="ADAL" clId="{A83DF118-FB6D-41AB-B39B-A649E9F593A2}" dt="2018-11-26T21:46:22.965" v="9" actId="403"/>
        <pc:sldMkLst>
          <pc:docMk/>
          <pc:sldMk cId="1356215428" sldId="266"/>
        </pc:sldMkLst>
        <pc:spChg chg="mod">
          <ac:chgData name="Daniel Selman" userId="67f4a27d-c553-4753-aaf9-33156d3759e8" providerId="ADAL" clId="{A83DF118-FB6D-41AB-B39B-A649E9F593A2}" dt="2018-11-26T21:46:22.965" v="9" actId="403"/>
          <ac:spMkLst>
            <pc:docMk/>
            <pc:sldMk cId="1356215428" sldId="266"/>
            <ac:spMk id="3" creationId="{81EAE868-8CCD-48D1-AB0F-24AFBA8C3142}"/>
          </ac:spMkLst>
        </pc:spChg>
      </pc:sldChg>
      <pc:sldChg chg="del">
        <pc:chgData name="Daniel Selman" userId="67f4a27d-c553-4753-aaf9-33156d3759e8" providerId="ADAL" clId="{A83DF118-FB6D-41AB-B39B-A649E9F593A2}" dt="2018-11-26T21:46:06.629" v="0" actId="2696"/>
        <pc:sldMkLst>
          <pc:docMk/>
          <pc:sldMk cId="981349235" sldId="267"/>
        </pc:sldMkLst>
      </pc:sldChg>
      <pc:sldChg chg="del">
        <pc:chgData name="Daniel Selman" userId="67f4a27d-c553-4753-aaf9-33156d3759e8" providerId="ADAL" clId="{A83DF118-FB6D-41AB-B39B-A649E9F593A2}" dt="2018-11-26T21:46:06.682" v="4" actId="2696"/>
        <pc:sldMkLst>
          <pc:docMk/>
          <pc:sldMk cId="770551746" sldId="271"/>
        </pc:sldMkLst>
      </pc:sldChg>
      <pc:sldChg chg="del">
        <pc:chgData name="Daniel Selman" userId="67f4a27d-c553-4753-aaf9-33156d3759e8" providerId="ADAL" clId="{A83DF118-FB6D-41AB-B39B-A649E9F593A2}" dt="2018-11-26T21:46:06.649" v="2" actId="2696"/>
        <pc:sldMkLst>
          <pc:docMk/>
          <pc:sldMk cId="4280581109" sldId="272"/>
        </pc:sldMkLst>
      </pc:sldChg>
      <pc:sldChg chg="del">
        <pc:chgData name="Daniel Selman" userId="67f4a27d-c553-4753-aaf9-33156d3759e8" providerId="ADAL" clId="{A83DF118-FB6D-41AB-B39B-A649E9F593A2}" dt="2018-11-26T21:46:06.663" v="3" actId="2696"/>
        <pc:sldMkLst>
          <pc:docMk/>
          <pc:sldMk cId="1452506292" sldId="273"/>
        </pc:sldMkLst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FB34E-9EAB-4FB5-9FA0-160A4B744E0F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741EA-1518-4A7F-B2FA-2BB3AF050B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121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A741EA-1518-4A7F-B2FA-2BB3AF050B4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161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1902456"/>
            <a:ext cx="6958013" cy="2387600"/>
          </a:xfrm>
        </p:spPr>
        <p:txBody>
          <a:bodyPr anchor="b">
            <a:normAutofit/>
          </a:bodyPr>
          <a:lstStyle>
            <a:lvl1pPr algn="l">
              <a:defRPr sz="5400" b="1" i="0">
                <a:solidFill>
                  <a:schemeClr val="bg1"/>
                </a:solidFill>
                <a:latin typeface="+mj-lt"/>
                <a:ea typeface="Europa-Bold" charset="0"/>
                <a:cs typeface="Europa-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110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142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24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7" y="11623"/>
            <a:ext cx="10515600" cy="1603931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31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30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38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647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2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151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806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188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F7656-C5CE-3046-A875-5C0E96C6FD84}" type="datetimeFigureOut">
              <a:rPr lang="en-US" smtClean="0"/>
              <a:t>11/26/2018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359AF-B8A5-0745-9126-7C765E6C4A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253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542" y="2140027"/>
            <a:ext cx="9087347" cy="3402031"/>
          </a:xfrm>
        </p:spPr>
        <p:txBody>
          <a:bodyPr>
            <a:normAutofit/>
          </a:bodyPr>
          <a:lstStyle/>
          <a:p>
            <a:r>
              <a:rPr lang="en-US" dirty="0"/>
              <a:t>Managed Kubernetes Service in the Enterprise</a:t>
            </a:r>
            <a:br>
              <a:rPr lang="en-US" dirty="0">
                <a:cs typeface="Arial"/>
              </a:rPr>
            </a:br>
            <a:r>
              <a:rPr lang="en-US" sz="1800" dirty="0"/>
              <a:t>Daniel Selman- Kubernetes Consultant- Daniel.Selman@microsoft.com </a:t>
            </a:r>
            <a:br>
              <a:rPr lang="en-US" sz="1800" dirty="0">
                <a:cs typeface="Arial"/>
              </a:rPr>
            </a:br>
            <a:r>
              <a:rPr lang="en-US" sz="1800" dirty="0"/>
              <a:t>Sujit D’Mello- Principal Consultant- Sujit.DMello@microsoft.com</a:t>
            </a:r>
            <a:br>
              <a:rPr lang="en-US" sz="2000" dirty="0">
                <a:cs typeface="Arial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80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094A-A802-49E6-80BD-B63450F2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AE868-8CCD-48D1-AB0F-24AFBA8C3142}"/>
              </a:ext>
            </a:extLst>
          </p:cNvPr>
          <p:cNvSpPr txBox="1"/>
          <p:nvPr/>
        </p:nvSpPr>
        <p:spPr>
          <a:xfrm>
            <a:off x="429208" y="2043404"/>
            <a:ext cx="116166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Splunk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Log Rotate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Anti-Malware </a:t>
            </a:r>
          </a:p>
        </p:txBody>
      </p:sp>
    </p:spTree>
    <p:extLst>
      <p:ext uri="{BB962C8B-B14F-4D97-AF65-F5344CB8AC3E}">
        <p14:creationId xmlns:p14="http://schemas.microsoft.com/office/powerpoint/2010/main" val="1356215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320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13DB71-BB3A-45EF-AC39-2CEBC272297A}"/>
              </a:ext>
            </a:extLst>
          </p:cNvPr>
          <p:cNvSpPr txBox="1"/>
          <p:nvPr/>
        </p:nvSpPr>
        <p:spPr>
          <a:xfrm>
            <a:off x="429208" y="2043404"/>
            <a:ext cx="11616612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/>
              <a:t>Managed K8s- Best Practices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Monitoring</a:t>
            </a:r>
            <a:endParaRPr lang="en-US" sz="2400" dirty="0">
              <a:cs typeface="Arial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Security</a:t>
            </a:r>
            <a:endParaRPr lang="en-US" sz="2400" dirty="0">
              <a:cs typeface="Arial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Startup Scripts</a:t>
            </a:r>
            <a:endParaRPr lang="en-US" sz="2400" dirty="0">
              <a:cs typeface="Arial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Demo’s </a:t>
            </a:r>
            <a:endParaRPr lang="en-US" sz="2400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56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094A-A802-49E6-80BD-B63450F2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Managed K8s- Best Practices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AE868-8CCD-48D1-AB0F-24AFBA8C3142}"/>
              </a:ext>
            </a:extLst>
          </p:cNvPr>
          <p:cNvSpPr txBox="1"/>
          <p:nvPr/>
        </p:nvSpPr>
        <p:spPr>
          <a:xfrm>
            <a:off x="429208" y="2043404"/>
            <a:ext cx="11616612" cy="332398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Projects with heavy dependencies ought to be packaged and deployed using Helm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Leverage Pipeline variables to deploy YAML to different environments </a:t>
            </a:r>
            <a:endParaRPr lang="en-US" sz="2400" dirty="0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Deploy and Administrate your clusters through the API (or </a:t>
            </a:r>
            <a:r>
              <a:rPr lang="en-US" sz="2400" dirty="0" err="1"/>
              <a:t>kubectl</a:t>
            </a:r>
            <a:r>
              <a:rPr lang="en-US" sz="2400" dirty="0"/>
              <a:t>) - no SSH</a:t>
            </a:r>
            <a:r>
              <a:rPr lang="en-US" sz="2400" dirty="0">
                <a:cs typeface="Arial"/>
              </a:rPr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cs typeface="Arial"/>
              </a:rPr>
              <a:t>Establish naming conventions for all artifacts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cs typeface="Arial"/>
              </a:rPr>
              <a:t>Image pulls should be from private, managed container registries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cs typeface="Arial"/>
              </a:rPr>
              <a:t>Use managed databases for any back-end services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cs typeface="Arial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669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094A-A802-49E6-80BD-B63450F2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Monitoring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AE868-8CCD-48D1-AB0F-24AFBA8C3142}"/>
              </a:ext>
            </a:extLst>
          </p:cNvPr>
          <p:cNvSpPr txBox="1"/>
          <p:nvPr/>
        </p:nvSpPr>
        <p:spPr>
          <a:xfrm>
            <a:off x="429208" y="2043404"/>
            <a:ext cx="11616612" cy="37856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Logging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Configure verbose logging to </a:t>
            </a:r>
            <a:r>
              <a:rPr lang="en-US" sz="2400" dirty="0" err="1"/>
              <a:t>stdout</a:t>
            </a:r>
            <a:r>
              <a:rPr lang="en-US" sz="2400" dirty="0"/>
              <a:t> and stderr when developing your containerized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Log Rotation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Managed Kubernetes Services typically have defaults for log rolling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Custom tools can be used to configure log rolling for your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Splunk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Daemonset</a:t>
            </a:r>
            <a:r>
              <a:rPr lang="en-US" sz="2400" dirty="0"/>
              <a:t> that is built using the Splunk Universal Forwarder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Mounts the directory of container logs (stderr, </a:t>
            </a:r>
            <a:r>
              <a:rPr lang="en-US" sz="2400" dirty="0" err="1"/>
              <a:t>stdout</a:t>
            </a:r>
            <a:r>
              <a:rPr lang="en-US" sz="2400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Forwards logs to Splunk Tenant </a:t>
            </a:r>
          </a:p>
        </p:txBody>
      </p:sp>
    </p:spTree>
    <p:extLst>
      <p:ext uri="{BB962C8B-B14F-4D97-AF65-F5344CB8AC3E}">
        <p14:creationId xmlns:p14="http://schemas.microsoft.com/office/powerpoint/2010/main" val="3637092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094A-A802-49E6-80BD-B63450F2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AE868-8CCD-48D1-AB0F-24AFBA8C3142}"/>
              </a:ext>
            </a:extLst>
          </p:cNvPr>
          <p:cNvSpPr txBox="1"/>
          <p:nvPr/>
        </p:nvSpPr>
        <p:spPr>
          <a:xfrm>
            <a:off x="429208" y="2043404"/>
            <a:ext cx="11616612" cy="193899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Problem- Enterprises have requirements to install custom anti-malware on all Linux machines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How do you install custom software when you don’t have access to the nodes…?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You get </a:t>
            </a:r>
            <a:r>
              <a:rPr lang="en-US" sz="2400" i="1" dirty="0"/>
              <a:t>creative</a:t>
            </a:r>
            <a:r>
              <a:rPr lang="en-US" sz="2400" dirty="0"/>
              <a:t> with Kubernetes constructs </a:t>
            </a:r>
          </a:p>
        </p:txBody>
      </p:sp>
    </p:spTree>
    <p:extLst>
      <p:ext uri="{BB962C8B-B14F-4D97-AF65-F5344CB8AC3E}">
        <p14:creationId xmlns:p14="http://schemas.microsoft.com/office/powerpoint/2010/main" val="2620467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094A-A802-49E6-80BD-B63450F2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Anti-Malware </a:t>
            </a:r>
            <a:r>
              <a:rPr lang="en-US" dirty="0" err="1"/>
              <a:t>DaemonSet</a:t>
            </a: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AE868-8CCD-48D1-AB0F-24AFBA8C3142}"/>
              </a:ext>
            </a:extLst>
          </p:cNvPr>
          <p:cNvSpPr txBox="1"/>
          <p:nvPr/>
        </p:nvSpPr>
        <p:spPr>
          <a:xfrm>
            <a:off x="429208" y="2043404"/>
            <a:ext cx="11616612" cy="3416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Solution Design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DaemonSets</a:t>
            </a:r>
            <a:r>
              <a:rPr lang="en-US" sz="2400" dirty="0"/>
              <a:t> create a pod on each worker node in the cluster</a:t>
            </a:r>
            <a:endParaRPr lang="en-US" sz="2400" dirty="0">
              <a:cs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Pods can mount Volumes on the host using the “</a:t>
            </a:r>
            <a:r>
              <a:rPr lang="en-US" sz="2400" dirty="0" err="1"/>
              <a:t>hostPath</a:t>
            </a:r>
            <a:r>
              <a:rPr lang="en-US" sz="2400" dirty="0"/>
              <a:t>” parameter</a:t>
            </a:r>
            <a:endParaRPr lang="en-US" sz="2400" dirty="0">
              <a:cs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The </a:t>
            </a:r>
            <a:r>
              <a:rPr lang="en-US" sz="2400" dirty="0" err="1"/>
              <a:t>init.d</a:t>
            </a:r>
            <a:r>
              <a:rPr lang="en-US" sz="2400" dirty="0"/>
              <a:t> directory in /</a:t>
            </a:r>
            <a:r>
              <a:rPr lang="en-US" sz="2400" dirty="0" err="1"/>
              <a:t>etc</a:t>
            </a:r>
            <a:r>
              <a:rPr lang="en-US" sz="2400" dirty="0"/>
              <a:t>/ on the node tells the node what programs need to be run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Implementation</a:t>
            </a:r>
            <a:endParaRPr lang="en-US" sz="2400" dirty="0">
              <a:cs typeface="Arial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Create a </a:t>
            </a:r>
            <a:r>
              <a:rPr lang="en-US" sz="2400" dirty="0" err="1"/>
              <a:t>DaemonSet</a:t>
            </a:r>
            <a:r>
              <a:rPr lang="en-US" sz="2400" dirty="0"/>
              <a:t> mounting the root directory on the node to copy the anti-malware program &amp; modify </a:t>
            </a:r>
            <a:r>
              <a:rPr lang="en-US" sz="2400" dirty="0" err="1"/>
              <a:t>init.d</a:t>
            </a:r>
            <a:r>
              <a:rPr lang="en-US" sz="2400" dirty="0"/>
              <a:t> to install and run it</a:t>
            </a:r>
            <a:endParaRPr lang="en-US" sz="2400" dirty="0">
              <a:cs typeface="Arial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en-US" sz="2400" dirty="0">
                <a:cs typeface="Arial"/>
              </a:rPr>
              <a:t>Useful for other utilities that aren't easily deployed using a container</a:t>
            </a:r>
          </a:p>
        </p:txBody>
      </p:sp>
    </p:spTree>
    <p:extLst>
      <p:ext uri="{BB962C8B-B14F-4D97-AF65-F5344CB8AC3E}">
        <p14:creationId xmlns:p14="http://schemas.microsoft.com/office/powerpoint/2010/main" val="2407262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094A-A802-49E6-80BD-B63450F2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Anti-Malware </a:t>
            </a:r>
            <a:r>
              <a:rPr lang="en-US" dirty="0" err="1"/>
              <a:t>DaemonSet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4EDBF6-8D70-4A67-B190-CB8CC03D8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61" y="1822943"/>
            <a:ext cx="10192193" cy="451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7844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094A-A802-49E6-80BD-B63450F2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Startup Scripts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AE868-8CCD-48D1-AB0F-24AFBA8C3142}"/>
              </a:ext>
            </a:extLst>
          </p:cNvPr>
          <p:cNvSpPr txBox="1"/>
          <p:nvPr/>
        </p:nvSpPr>
        <p:spPr>
          <a:xfrm>
            <a:off x="429208" y="2043404"/>
            <a:ext cx="11616612" cy="30469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Many Enterprises have a bootstrapping process that must be configured on each image at runtime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Implementation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cs typeface="Arial"/>
              </a:rPr>
              <a:t>Store startup script (.</a:t>
            </a:r>
            <a:r>
              <a:rPr lang="en-US" sz="2400" dirty="0" err="1">
                <a:cs typeface="Arial"/>
              </a:rPr>
              <a:t>sh</a:t>
            </a:r>
            <a:r>
              <a:rPr lang="en-US" sz="2400" dirty="0">
                <a:cs typeface="Arial"/>
              </a:rPr>
              <a:t> or .</a:t>
            </a:r>
            <a:r>
              <a:rPr lang="en-US" sz="2400" dirty="0" err="1">
                <a:cs typeface="Arial"/>
              </a:rPr>
              <a:t>cmd</a:t>
            </a:r>
            <a:r>
              <a:rPr lang="en-US" sz="2400" dirty="0">
                <a:cs typeface="Arial"/>
              </a:rPr>
              <a:t>) in cloud storage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cs typeface="Arial"/>
              </a:rPr>
              <a:t>All applications include a small script which loads and runs this startup script before handing off control to the application entry point</a:t>
            </a:r>
          </a:p>
          <a:p>
            <a:pPr marL="800100" lvl="1" indent="-342900">
              <a:buAutoNum type="arabicPeriod"/>
            </a:pPr>
            <a:r>
              <a:rPr lang="en-US" sz="2400" dirty="0">
                <a:cs typeface="Arial"/>
              </a:rPr>
              <a:t>Use secrets to store the URLs to the startup script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5418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4094A-A802-49E6-80BD-B63450F2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Bootstrapping Use Cases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EAE868-8CCD-48D1-AB0F-24AFBA8C3142}"/>
              </a:ext>
            </a:extLst>
          </p:cNvPr>
          <p:cNvSpPr txBox="1"/>
          <p:nvPr/>
        </p:nvSpPr>
        <p:spPr>
          <a:xfrm>
            <a:off x="429208" y="2043404"/>
            <a:ext cx="11616612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External App Configuration</a:t>
            </a:r>
            <a:endParaRPr lang="en-US" sz="2400" dirty="0"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SSL enforcement for Cluster Traffic</a:t>
            </a:r>
            <a:endParaRPr lang="en-US" sz="2400" dirty="0"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Custom Host Files </a:t>
            </a:r>
          </a:p>
        </p:txBody>
      </p:sp>
    </p:spTree>
    <p:extLst>
      <p:ext uri="{BB962C8B-B14F-4D97-AF65-F5344CB8AC3E}">
        <p14:creationId xmlns:p14="http://schemas.microsoft.com/office/powerpoint/2010/main" val="22037569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6727</TotalTime>
  <Words>273</Words>
  <Application>Microsoft Office PowerPoint</Application>
  <PresentationFormat>Widescreen</PresentationFormat>
  <Paragraphs>53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Managed Kubernetes Service in the Enterprise Daniel Selman- Kubernetes Consultant- Daniel.Selman@microsoft.com  Sujit D’Mello- Principal Consultant- Sujit.DMello@microsoft.com </vt:lpstr>
      <vt:lpstr>Agenda</vt:lpstr>
      <vt:lpstr>Managed K8s- Best Practices</vt:lpstr>
      <vt:lpstr>Monitoring</vt:lpstr>
      <vt:lpstr>Security</vt:lpstr>
      <vt:lpstr>Anti-Malware DaemonSet </vt:lpstr>
      <vt:lpstr>Anti-Malware DaemonSet </vt:lpstr>
      <vt:lpstr>Startup Scripts</vt:lpstr>
      <vt:lpstr>Bootstrapping Use Cases</vt:lpstr>
      <vt:lpstr>Demos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Contini</dc:creator>
  <cp:lastModifiedBy>Daniel Selman</cp:lastModifiedBy>
  <cp:revision>8</cp:revision>
  <dcterms:created xsi:type="dcterms:W3CDTF">2018-08-06T21:23:14Z</dcterms:created>
  <dcterms:modified xsi:type="dcterms:W3CDTF">2018-11-26T21:46:25Z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daselman@microsoft.com</vt:lpwstr>
  </property>
  <property fmtid="{D5CDD505-2E9C-101B-9397-08002B2CF9AE}" pid="5" name="MSIP_Label_f42aa342-8706-4288-bd11-ebb85995028c_SetDate">
    <vt:lpwstr>2018-10-15T18:28:42.4885257Z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